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0" r:id="rId11"/>
    <p:sldId id="271" r:id="rId12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946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50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074914" y="3793582"/>
            <a:ext cx="13820405" cy="20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5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на дорогах: </a:t>
            </a:r>
          </a:p>
          <a:p>
            <a:pPr marL="0" indent="0" algn="l">
              <a:buNone/>
            </a:pPr>
            <a:r>
              <a:rPr lang="ru-RU" sz="5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безопасности и защите Родины</a:t>
            </a: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186998-775E-408D-9891-8AA431AD0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446" y="4409"/>
            <a:ext cx="6101583" cy="38454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F78A2F-9C17-4D38-8543-8DF6469CF2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10" r="2167"/>
          <a:stretch/>
        </p:blipFill>
        <p:spPr>
          <a:xfrm>
            <a:off x="0" y="41718"/>
            <a:ext cx="7028661" cy="3434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A47637-69F4-441D-8649-B699DAA3B6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7542" y="0"/>
            <a:ext cx="3990763" cy="37935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4A007C-C8C7-4839-BC13-C28382321A21}"/>
              </a:ext>
            </a:extLst>
          </p:cNvPr>
          <p:cNvSpPr txBox="1"/>
          <p:nvPr/>
        </p:nvSpPr>
        <p:spPr>
          <a:xfrm>
            <a:off x="2074915" y="6011126"/>
            <a:ext cx="14138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Юные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инспектора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дорожного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движения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- </a:t>
            </a:r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вклад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в </a:t>
            </a:r>
            <a:r>
              <a:rPr lang="en-US" sz="2400" dirty="0" err="1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безопасность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страны</a:t>
            </a:r>
            <a:r>
              <a:rPr lang="en-US" sz="2400" dirty="0">
                <a:solidFill>
                  <a:srgbClr val="1C3354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4E5F3-11DA-4690-9C6A-B75E95B8A57B}"/>
              </a:ext>
            </a:extLst>
          </p:cNvPr>
          <p:cNvSpPr txBox="1"/>
          <p:nvPr/>
        </p:nvSpPr>
        <p:spPr>
          <a:xfrm>
            <a:off x="1004756" y="6809590"/>
            <a:ext cx="1592688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ru-RU" sz="3600" b="1" dirty="0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Буджак Николай Николаевич</a:t>
            </a: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Преподаватель-организатор ОБЗР, руководитель отряда ЮИД «ПРОТЕКТОР» </a:t>
            </a:r>
          </a:p>
          <a:p>
            <a:r>
              <a:rPr lang="ru-RU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Победитель Всероссийского конкурса «Лучший педагог по обучению основам безопасного поведения на дорогах» 2024 в номинации «Лучший руководитель отряда юных инспекторов»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МБОУ «</a:t>
            </a:r>
            <a:r>
              <a:rPr lang="ru-RU" sz="2800" b="1" dirty="0" err="1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Сельцовская</a:t>
            </a: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СОШ» имени Е.М. </a:t>
            </a:r>
            <a:r>
              <a:rPr lang="ru-RU" sz="2800" b="1" dirty="0" err="1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Мелашенко</a:t>
            </a:r>
            <a:r>
              <a:rPr lang="ru-RU" sz="2800" b="1" dirty="0">
                <a:solidFill>
                  <a:srgbClr val="000000"/>
                </a:solidFill>
                <a:latin typeface="Arial Black" panose="020B0A04020102020204" pitchFamily="34" charset="0"/>
                <a:ea typeface="Arial" pitchFamily="34" charset="-122"/>
                <a:cs typeface="Arial" pitchFamily="34" charset="-120"/>
              </a:rPr>
              <a:t> </a:t>
            </a:r>
          </a:p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6D76F6-D2FB-4792-89DC-C509AA7B9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1783080"/>
            <a:ext cx="10119360" cy="758952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4725" y="2319125"/>
            <a:ext cx="7894800" cy="606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ЮИД для России
</a:t>
            </a: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перспективы
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способствует формированию ответственного поколения, уменьшающего риски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аварийности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ru-RU" sz="2400" dirty="0">
              <a:solidFill>
                <a:srgbClr val="000000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indent="0" algn="l">
              <a:buNone/>
            </a:pPr>
            <a:r>
              <a:rPr lang="en-US" sz="30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безопасность
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ЮИД помогает воспитывать граждан, заботящихся об общественном порядке и безопасности.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45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4725" y="2236300"/>
            <a:ext cx="7725300" cy="55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рекомендации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инспекторы дорожного движения не только повышают безопасность, но и формируют лучшее будущее для страны.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поддерживать движение, улучшая программы обучения и вовлечение детей в инициативы.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F94175-3993-40C0-B6BC-31C7D4ED57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08" r="27928"/>
          <a:stretch/>
        </p:blipFill>
        <p:spPr>
          <a:xfrm>
            <a:off x="9717601" y="212930"/>
            <a:ext cx="6522720" cy="45753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FBDE823-2F6E-4C3A-A8BE-9979DC1CE4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750"/>
          <a:stretch/>
        </p:blipFill>
        <p:spPr>
          <a:xfrm>
            <a:off x="11993879" y="4856965"/>
            <a:ext cx="5969395" cy="52171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17700" y="4767900"/>
            <a:ext cx="80535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5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участия детей в дорожной безопасности</a:t>
            </a: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«Юные инспектора дорожного движения» играет ключевую роль в формировании культуры безопасности на дорогах среди молодого поколения.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68709-5022-4A3B-AA90-D3A446CB6B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382"/>
          <a:stretch/>
        </p:blipFill>
        <p:spPr>
          <a:xfrm>
            <a:off x="0" y="2230755"/>
            <a:ext cx="7997952" cy="80562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4725" y="2319125"/>
            <a:ext cx="7894800" cy="606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</a:t>
            </a: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4600" b="1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</a:t>
            </a: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ЮИД
</a:t>
            </a: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ea typeface="Arial" pitchFamily="34" charset="-122"/>
                <a:cs typeface="Arial" panose="020B0604020202020204" pitchFamily="34" charset="0"/>
              </a:rPr>
              <a:t>О</a:t>
            </a:r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рганизация деятельности несовершеннолетних и реализация мероприятий по профилактике дорожно-транспортного травматизма (в первую очередь детского). </a:t>
            </a:r>
          </a:p>
          <a:p>
            <a:pPr marL="0" indent="0" algn="l">
              <a:buNone/>
            </a:pP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Arial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C1AE1C-A702-456D-8270-5AE36E9FE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40"/>
          <a:stretch/>
        </p:blipFill>
        <p:spPr>
          <a:xfrm>
            <a:off x="7940040" y="1679780"/>
            <a:ext cx="10347960" cy="8575718"/>
          </a:xfrm>
          <a:prstGeom prst="rect">
            <a:avLst/>
          </a:prstGeom>
        </p:spPr>
      </p:pic>
      <p:pic>
        <p:nvPicPr>
          <p:cNvPr id="9" name="Image 0" descr="preencoded.png">
            <a:extLst>
              <a:ext uri="{FF2B5EF4-FFF2-40B4-BE49-F238E27FC236}">
                <a16:creationId xmlns:a16="http://schemas.microsoft.com/office/drawing/2014/main" id="{91FA2BFE-B4EC-4E1C-B1A0-C9530D5F8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4725" y="2236300"/>
            <a:ext cx="7725300" cy="55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деятельности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ЮИД активно участвует в разработке и реализации программ дорожной безопасности, а также в организации и проведении образовательных мероприятий.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внимание уделяется вовлечению школьников в практические действия по соблюдению правил дорожного движения через конкурсы и викторины.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33BDE0-0FCB-410B-987A-099A9A5FB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760" y="4841870"/>
            <a:ext cx="7254240" cy="54406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FA3BBF2-37A3-4D78-9974-2B94BAA8D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3761" y="4450"/>
            <a:ext cx="7254240" cy="54406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движения ЮИД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3046900" y="3598000"/>
            <a:ext cx="5667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1973: Основание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ЮИД основано в 1973 году с целью повышения безопасности на дорогах.</a:t>
            </a:r>
            <a:endParaRPr lang="en-US" sz="2600" dirty="0"/>
          </a:p>
        </p:txBody>
      </p:sp>
      <p:sp>
        <p:nvSpPr>
          <p:cNvPr id="5" name="Text 2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11040950" y="3598000"/>
            <a:ext cx="6228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ЮИД реализует множество инициатив, включая цифровое обучение и международное сотрудничество.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7075748" y="7328250"/>
            <a:ext cx="58824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Расширение</a:t>
            </a: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движение активно расширяет свою деятельность, охватывая образовательные учреждения.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0" descr="preencoded.png">
            <a:extLst>
              <a:ext uri="{FF2B5EF4-FFF2-40B4-BE49-F238E27FC236}">
                <a16:creationId xmlns:a16="http://schemas.microsoft.com/office/drawing/2014/main" id="{474E0231-7B35-46D3-93BF-C9E2E7F97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результаты участия в ЮИД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57611" y="5570802"/>
            <a:ext cx="5347989" cy="22930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ЮИД меньше подвержены участию в ДТП благодаря бдительности и практическим навыкам.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57610" y="3212346"/>
            <a:ext cx="498223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</a:t>
            </a:r>
            <a:r>
              <a:rPr lang="ru-RU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добровольцев ЮИД </a:t>
            </a:r>
            <a:r>
              <a:rPr lang="en-US" sz="2600" dirty="0" err="1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улучшились знания о безопасности на дорогах, что подтверждают многочисленные исследования.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257875" y="3803431"/>
            <a:ext cx="9852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6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5600" dirty="0"/>
          </a:p>
        </p:txBody>
      </p:sp>
      <p:sp>
        <p:nvSpPr>
          <p:cNvPr id="9" name="Text 4"/>
          <p:cNvSpPr txBox="1"/>
          <p:nvPr/>
        </p:nvSpPr>
        <p:spPr>
          <a:xfrm>
            <a:off x="257875" y="6161894"/>
            <a:ext cx="9852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6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5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9D6F94-369E-4629-99B6-8C9E20C01A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388" y="2982717"/>
            <a:ext cx="10947612" cy="72998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46" y="376235"/>
            <a:ext cx="166227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взаимодействия и обучения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057084" y="3993125"/>
            <a:ext cx="7671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уроков и лекций, направленных на изучение правил дорожного движения.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9794274" y="3993115"/>
            <a:ext cx="7671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образовательных семинаров, которые помогают развивать навыки безопасного поведения.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9794265" y="7758633"/>
            <a:ext cx="7671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акций и мероприятий для привлечения внимания к проблемам безопасности.</a:t>
            </a:r>
            <a:endParaRPr lang="en-US" sz="2500" dirty="0"/>
          </a:p>
        </p:txBody>
      </p:sp>
      <p:sp>
        <p:nvSpPr>
          <p:cNvPr id="11" name="Text 4"/>
          <p:cNvSpPr txBox="1"/>
          <p:nvPr/>
        </p:nvSpPr>
        <p:spPr>
          <a:xfrm>
            <a:off x="1057072" y="7758629"/>
            <a:ext cx="76716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 реальных условиях помогает детям закрепить теоретические знания.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3" name="Text 6"/>
          <p:cNvSpPr txBox="1"/>
          <p:nvPr/>
        </p:nvSpPr>
        <p:spPr>
          <a:xfrm>
            <a:off x="2186875" y="2996125"/>
            <a:ext cx="752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</a:t>
            </a:r>
            <a:endParaRPr lang="en-US" sz="3200" dirty="0"/>
          </a:p>
        </p:txBody>
      </p:sp>
      <p:sp>
        <p:nvSpPr>
          <p:cNvPr id="14" name="Text 7"/>
          <p:cNvSpPr txBox="1"/>
          <p:nvPr/>
        </p:nvSpPr>
        <p:spPr>
          <a:xfrm>
            <a:off x="11030275" y="2980825"/>
            <a:ext cx="72489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Семинары и тренинги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2186875" y="6703775"/>
            <a:ext cx="752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</a:t>
            </a:r>
            <a:endParaRPr lang="en-US" sz="32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72489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акции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партнёры и содействие ЮИД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2622300" y="6859550"/>
            <a:ext cx="6046800" cy="31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по всей России внедряют специализированные программы и мероприятия, способствующие обучению безопасности.</a:t>
            </a:r>
            <a:endParaRPr lang="en-US" sz="2600" dirty="0"/>
          </a:p>
        </p:txBody>
      </p:sp>
      <p:sp>
        <p:nvSpPr>
          <p:cNvPr id="5" name="Text 2"/>
          <p:cNvSpPr txBox="1"/>
          <p:nvPr/>
        </p:nvSpPr>
        <p:spPr>
          <a:xfrm>
            <a:off x="2622312" y="3361476"/>
            <a:ext cx="6046800" cy="31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активно поддерживает инициативы движения, сотрудничая в области разработки программ и их финансирования.</a:t>
            </a:r>
            <a:endParaRPr lang="en-US" sz="2600" dirty="0"/>
          </a:p>
        </p:txBody>
      </p:sp>
      <p:sp>
        <p:nvSpPr>
          <p:cNvPr id="6" name="Text 3"/>
          <p:cNvSpPr txBox="1"/>
          <p:nvPr/>
        </p:nvSpPr>
        <p:spPr>
          <a:xfrm>
            <a:off x="10637596" y="3293000"/>
            <a:ext cx="6046800" cy="31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участвуют в проведении мероприятий, направленных на улучшение культуры дорожного движения.
</a:t>
            </a:r>
            <a:endParaRPr lang="en-US" sz="2600" dirty="0"/>
          </a:p>
        </p:txBody>
      </p:sp>
      <p:sp>
        <p:nvSpPr>
          <p:cNvPr id="7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0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4725" y="2236300"/>
            <a:ext cx="7725300" cy="55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ЮИД часто становятся лидерами в своих школах, предлагая новые идеи и решения для повышения безопасности.
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них выбирают карьеру в управлении транспортом и защите общественного порядка.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980821-1F88-4C9D-8ECB-1888F2B3D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00" r="15375"/>
          <a:stretch/>
        </p:blipFill>
        <p:spPr>
          <a:xfrm>
            <a:off x="7866277" y="29880"/>
            <a:ext cx="10421723" cy="10270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504</Words>
  <Application>Microsoft Office PowerPoint</Application>
  <PresentationFormat>Произвольный</PresentationFormat>
  <Paragraphs>59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Николай Буджак</cp:lastModifiedBy>
  <cp:revision>2</cp:revision>
  <dcterms:created xsi:type="dcterms:W3CDTF">2024-11-14T19:02:11Z</dcterms:created>
  <dcterms:modified xsi:type="dcterms:W3CDTF">2024-11-14T19:52:34Z</dcterms:modified>
</cp:coreProperties>
</file>